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E10E-E72A-40DB-B0B5-C7E392EA18D9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4E8FEAE-4C06-4EA7-BE08-89AA3933479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827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E10E-E72A-40DB-B0B5-C7E392EA18D9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EAE-4C06-4EA7-BE08-89AA39334797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5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E10E-E72A-40DB-B0B5-C7E392EA18D9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EAE-4C06-4EA7-BE08-89AA3933479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386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E10E-E72A-40DB-B0B5-C7E392EA18D9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EAE-4C06-4EA7-BE08-89AA39334797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277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E10E-E72A-40DB-B0B5-C7E392EA18D9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EAE-4C06-4EA7-BE08-89AA3933479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040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E10E-E72A-40DB-B0B5-C7E392EA18D9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EAE-4C06-4EA7-BE08-89AA39334797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8067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E10E-E72A-40DB-B0B5-C7E392EA18D9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EAE-4C06-4EA7-BE08-89AA39334797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38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E10E-E72A-40DB-B0B5-C7E392EA18D9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EAE-4C06-4EA7-BE08-89AA39334797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9186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E10E-E72A-40DB-B0B5-C7E392EA18D9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EAE-4C06-4EA7-BE08-89AA39334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17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E10E-E72A-40DB-B0B5-C7E392EA18D9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EAE-4C06-4EA7-BE08-89AA39334797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066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E58E10E-E72A-40DB-B0B5-C7E392EA18D9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EAE-4C06-4EA7-BE08-89AA39334797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425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8E10E-E72A-40DB-B0B5-C7E392EA18D9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4E8FEAE-4C06-4EA7-BE08-89AA3933479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858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D49F34C-2CB8-4695-969F-76756D6FD06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76375" y="1074105"/>
            <a:ext cx="9409113" cy="5037138"/>
          </a:xfr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Download the SWAY MEDICAL App.  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Make sure your phone is charged.    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Put phone on Do not disturb and go to a quiet room without distractions.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Turn volume up.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Unlock your screen so it can be viewed in landscape or portrait.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Make sure you are wearing tennis shoes and stand on a hard flat surface.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Follow the instructions given and do your best.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Codes are done by sport. If you play multiple sports choose only one sport code. 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1700" dirty="0"/>
              <a:t>Girls Basketball – 2NN25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1700" dirty="0"/>
              <a:t>Boys Basketball - 73500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1700" dirty="0"/>
              <a:t>Wrestling - 87162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1700" dirty="0"/>
              <a:t>Baseball - 85183</a:t>
            </a:r>
          </a:p>
          <a:p>
            <a:pPr marL="914400" lvl="1" indent="-457200" algn="l">
              <a:buFont typeface="+mj-lt"/>
              <a:buAutoNum type="arabicPeriod"/>
            </a:pPr>
            <a:endParaRPr lang="en-US" sz="1200" dirty="0"/>
          </a:p>
          <a:p>
            <a:pPr marL="914400" lvl="1" indent="-457200" algn="l">
              <a:buFont typeface="+mj-lt"/>
              <a:buAutoNum type="arabicPeriod"/>
            </a:pPr>
            <a:endParaRPr lang="en-US" sz="1200" dirty="0"/>
          </a:p>
          <a:p>
            <a:pPr marL="914400" lvl="1" indent="-457200" algn="l">
              <a:buFont typeface="+mj-lt"/>
              <a:buAutoNum type="arabicPeriod"/>
            </a:pPr>
            <a:endParaRPr lang="en-US" sz="1200" dirty="0"/>
          </a:p>
          <a:p>
            <a:pPr marL="457200" indent="-457200" algn="l">
              <a:buFont typeface="+mj-lt"/>
              <a:buAutoNum type="arabicPeriod"/>
            </a:pP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8ADAA0-5270-4C0C-B002-B654E2A0D2E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50032" y="159153"/>
            <a:ext cx="10050463" cy="1069975"/>
          </a:xfrm>
        </p:spPr>
        <p:txBody>
          <a:bodyPr>
            <a:normAutofit/>
          </a:bodyPr>
          <a:lstStyle/>
          <a:p>
            <a:pPr algn="ctr"/>
            <a:r>
              <a:rPr lang="en-US" sz="6000" u="sng" dirty="0"/>
              <a:t>SWAY MEDICAL APP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497642-6694-4600-B85A-57E32E181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4302" y="-2"/>
            <a:ext cx="1797698" cy="9452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12DCE9-BA06-484F-B344-01DE308E4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524000" cy="9517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AEC41B-791E-4921-85C2-083F11FAA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50" y="4088152"/>
            <a:ext cx="924517" cy="13282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CDAAD1-8EB7-411F-A966-957EB6B01722}"/>
              </a:ext>
            </a:extLst>
          </p:cNvPr>
          <p:cNvSpPr txBox="1"/>
          <p:nvPr/>
        </p:nvSpPr>
        <p:spPr>
          <a:xfrm>
            <a:off x="155109" y="5414563"/>
            <a:ext cx="1442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Google Play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9F1982-01DD-4ABB-B7D6-5F692A0D9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258" y="1652681"/>
            <a:ext cx="1015485" cy="12625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0B9DA3-92BD-4169-9F72-51647BA39C4E}"/>
              </a:ext>
            </a:extLst>
          </p:cNvPr>
          <p:cNvSpPr txBox="1"/>
          <p:nvPr/>
        </p:nvSpPr>
        <p:spPr>
          <a:xfrm>
            <a:off x="276750" y="2913487"/>
            <a:ext cx="1199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2D99384-201E-4055-9F83-0E8B949E0A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0495" y="3900122"/>
            <a:ext cx="1146321" cy="114632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6E1020E-42C9-4B36-A4CF-F3C6E7266F11}"/>
              </a:ext>
            </a:extLst>
          </p:cNvPr>
          <p:cNvSpPr txBox="1"/>
          <p:nvPr/>
        </p:nvSpPr>
        <p:spPr>
          <a:xfrm>
            <a:off x="10127539" y="5019421"/>
            <a:ext cx="2045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Information On Concussions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C570B6-95A2-4F66-829E-62E12BEA3C66}"/>
              </a:ext>
            </a:extLst>
          </p:cNvPr>
          <p:cNvSpPr/>
          <p:nvPr/>
        </p:nvSpPr>
        <p:spPr>
          <a:xfrm>
            <a:off x="10127539" y="3820575"/>
            <a:ext cx="1975870" cy="1484852"/>
          </a:xfrm>
          <a:prstGeom prst="rect">
            <a:avLst/>
          </a:prstGeom>
          <a:solidFill>
            <a:schemeClr val="bg1">
              <a:lumMod val="65000"/>
              <a:alpha val="0"/>
            </a:schemeClr>
          </a:solidFill>
          <a:ln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accent1">
                    <a:shade val="50000"/>
                  </a:schemeClr>
                </a:solidFill>
              </a:ln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214C8A8-D24C-498F-AD8B-25685A1607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8221" y="6220215"/>
            <a:ext cx="599870" cy="5998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91CAEC3-A6C7-440B-9263-B192075558F7}"/>
              </a:ext>
            </a:extLst>
          </p:cNvPr>
          <p:cNvSpPr txBox="1"/>
          <p:nvPr/>
        </p:nvSpPr>
        <p:spPr>
          <a:xfrm>
            <a:off x="3670998" y="6335484"/>
            <a:ext cx="471722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Click this QR code to watch demo of each test</a:t>
            </a:r>
          </a:p>
        </p:txBody>
      </p:sp>
    </p:spTree>
    <p:extLst>
      <p:ext uri="{BB962C8B-B14F-4D97-AF65-F5344CB8AC3E}">
        <p14:creationId xmlns:p14="http://schemas.microsoft.com/office/powerpoint/2010/main" val="124900914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1701</TotalTime>
  <Words>119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Gill Sans MT</vt:lpstr>
      <vt:lpstr>Gallery</vt:lpstr>
      <vt:lpstr>SWAY MEDICAL APP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SWAY MEDICAL APP</dc:title>
  <dc:creator>Jason Cox</dc:creator>
  <cp:lastModifiedBy>Jason Cox</cp:lastModifiedBy>
  <cp:revision>12</cp:revision>
  <dcterms:created xsi:type="dcterms:W3CDTF">2022-04-26T19:58:15Z</dcterms:created>
  <dcterms:modified xsi:type="dcterms:W3CDTF">2022-08-30T19:56:24Z</dcterms:modified>
</cp:coreProperties>
</file>